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56" r:id="rId3"/>
    <p:sldId id="257" r:id="rId5"/>
    <p:sldId id="271" r:id="rId6"/>
    <p:sldId id="266" r:id="rId7"/>
    <p:sldId id="267" r:id="rId8"/>
    <p:sldId id="261" r:id="rId9"/>
    <p:sldId id="269" r:id="rId10"/>
    <p:sldId id="259" r:id="rId11"/>
    <p:sldId id="272" r:id="rId12"/>
    <p:sldId id="265" r:id="rId13"/>
    <p:sldId id="270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>
              <a:ea typeface="微软雅黑" panose="020B0503020204020204" pitchFamily="34" charset="-122"/>
            </a:endParaRPr>
          </a:p>
        </p:txBody>
      </p:sp>
      <p:sp>
        <p:nvSpPr>
          <p:cNvPr id="23555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3556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2355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2531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22532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3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253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253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457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58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458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379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37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481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482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56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60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560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662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2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662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765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65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765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86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221" name="日期占位符 1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 sz="700">
                <a:ea typeface="微软雅黑" panose="020B0503020204020204" pitchFamily="34" charset="-122"/>
              </a:rPr>
            </a:fld>
            <a:endParaRPr lang="en-US" altLang="en-US" sz="700">
              <a:ea typeface="微软雅黑" panose="020B0503020204020204" pitchFamily="34" charset="-122"/>
            </a:endParaRPr>
          </a:p>
        </p:txBody>
      </p:sp>
      <p:sp>
        <p:nvSpPr>
          <p:cNvPr id="9222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245" name="日期占位符 2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 sz="700">
                <a:ea typeface="微软雅黑" panose="020B0503020204020204" pitchFamily="34" charset="-122"/>
              </a:rPr>
            </a:fld>
            <a:endParaRPr lang="en-US" altLang="en-US" sz="700">
              <a:ea typeface="微软雅黑" panose="020B0503020204020204" pitchFamily="34" charset="-122"/>
            </a:endParaRPr>
          </a:p>
        </p:txBody>
      </p:sp>
      <p:sp>
        <p:nvSpPr>
          <p:cNvPr id="10246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26.xml"/><Relationship Id="rId15" Type="http://schemas.openxmlformats.org/officeDocument/2006/relationships/tags" Target="../tags/tag25.xml"/><Relationship Id="rId14" Type="http://schemas.openxmlformats.org/officeDocument/2006/relationships/tags" Target="../tags/tag24.xml"/><Relationship Id="rId13" Type="http://schemas.openxmlformats.org/officeDocument/2006/relationships/tags" Target="../tags/tag23.xml"/><Relationship Id="rId12" Type="http://schemas.openxmlformats.org/officeDocument/2006/relationships/tags" Target="../tags/tag2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WordArt 2"/>
          <p:cNvSpPr>
            <a:spLocks noTextEdit="1"/>
          </p:cNvSpPr>
          <p:nvPr/>
        </p:nvSpPr>
        <p:spPr>
          <a:xfrm>
            <a:off x="1116013" y="1628775"/>
            <a:ext cx="712787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solidFill>
                  <a:srgbClr val="000000"/>
                </a:solidFill>
                <a:effectLst>
                  <a:outerShdw dist="35921" dir="2699999" algn="ctr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多位数乘一位数笔算乘法多位数乘一位数笔算乘法</a:t>
            </a:r>
            <a:endParaRPr lang="zh-CN" altLang="en-US" sz="3600">
              <a:solidFill>
                <a:srgbClr val="000000"/>
              </a:solidFill>
              <a:effectLst>
                <a:outerShdw dist="35921" dir="2699999" algn="ctr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67" name="Text Box 3"/>
          <p:cNvSpPr/>
          <p:nvPr/>
        </p:nvSpPr>
        <p:spPr>
          <a:xfrm>
            <a:off x="2555875" y="4149725"/>
            <a:ext cx="3816350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/>
          <p:nvPr/>
        </p:nvSpPr>
        <p:spPr>
          <a:xfrm>
            <a:off x="971550" y="806450"/>
            <a:ext cx="22415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36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顺口溜： </a:t>
            </a:r>
            <a:endParaRPr lang="zh-CN" altLang="en-US" sz="3600">
              <a:solidFill>
                <a:srgbClr val="00080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3" name="Rectangle 3"/>
          <p:cNvSpPr/>
          <p:nvPr/>
        </p:nvSpPr>
        <p:spPr>
          <a:xfrm>
            <a:off x="684213" y="1844675"/>
            <a:ext cx="7804150" cy="350361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indent="276225" algn="ctr"/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一只小鸡</a:t>
            </a:r>
            <a:r>
              <a:rPr lang="en-US" altLang="zh-CN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条腿，</a:t>
            </a:r>
            <a:r>
              <a:rPr lang="en-US" altLang="zh-CN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只小鸡</a:t>
            </a:r>
            <a:r>
              <a:rPr lang="zh-CN" altLang="en-US" sz="3200" u="sng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		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条腿。</a:t>
            </a:r>
            <a:endParaRPr lang="zh-CN" altLang="en-US" sz="3200">
              <a:solidFill>
                <a:srgbClr val="00080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76225" algn="ctr"/>
            <a:endParaRPr lang="zh-CN" altLang="en-US" sz="3200">
              <a:solidFill>
                <a:srgbClr val="00080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76225" algn="ctr"/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一只青蛙</a:t>
            </a:r>
            <a:r>
              <a:rPr lang="en-US" altLang="zh-CN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条腿，</a:t>
            </a:r>
            <a:r>
              <a:rPr lang="en-US" altLang="zh-CN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只青蛙</a:t>
            </a:r>
            <a:r>
              <a:rPr lang="zh-CN" altLang="en-US" sz="3200" u="sng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		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条腿。</a:t>
            </a:r>
            <a:endParaRPr lang="zh-CN" altLang="en-US" sz="3200">
              <a:solidFill>
                <a:srgbClr val="00080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76225" algn="ctr"/>
            <a:endParaRPr lang="zh-CN" altLang="en-US" sz="3200">
              <a:solidFill>
                <a:srgbClr val="00080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76225" algn="ctr"/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一只蜘蛛</a:t>
            </a:r>
            <a:r>
              <a:rPr lang="en-US" altLang="zh-CN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条腿，</a:t>
            </a:r>
            <a:r>
              <a:rPr lang="en-US" altLang="zh-CN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只蜘蛛</a:t>
            </a:r>
            <a:r>
              <a:rPr lang="zh-CN" altLang="en-US" sz="3200" u="sng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		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条腿。</a:t>
            </a:r>
            <a:endParaRPr lang="zh-CN" altLang="en-US" sz="3200">
              <a:solidFill>
                <a:srgbClr val="00080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76225" algn="ctr"/>
            <a:endParaRPr lang="zh-CN" altLang="en-US" sz="3200">
              <a:solidFill>
                <a:srgbClr val="00080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76225" algn="ctr"/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一只蜈蚣</a:t>
            </a:r>
            <a:r>
              <a:rPr lang="en-US" altLang="zh-CN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42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条腿，</a:t>
            </a:r>
            <a:r>
              <a:rPr lang="en-US" altLang="zh-CN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只蜈蚣</a:t>
            </a:r>
            <a:r>
              <a:rPr lang="zh-CN" altLang="en-US" sz="3200" u="sng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		</a:t>
            </a:r>
            <a:r>
              <a:rPr lang="zh-CN" altLang="en-US" sz="3200">
                <a:solidFill>
                  <a:srgbClr val="00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条腿。</a:t>
            </a:r>
            <a:endParaRPr lang="zh-CN" altLang="en-US" sz="3200">
              <a:solidFill>
                <a:srgbClr val="00080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4" name="Text Box 4"/>
          <p:cNvSpPr/>
          <p:nvPr/>
        </p:nvSpPr>
        <p:spPr>
          <a:xfrm>
            <a:off x="6156325" y="3789363"/>
            <a:ext cx="8667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88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5" name="Text Box 5"/>
          <p:cNvSpPr/>
          <p:nvPr/>
        </p:nvSpPr>
        <p:spPr>
          <a:xfrm>
            <a:off x="6084888" y="2781300"/>
            <a:ext cx="8667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48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6" name="Text Box 6"/>
          <p:cNvSpPr/>
          <p:nvPr/>
        </p:nvSpPr>
        <p:spPr>
          <a:xfrm>
            <a:off x="6084888" y="1844675"/>
            <a:ext cx="8620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7" name="Text Box 7"/>
          <p:cNvSpPr/>
          <p:nvPr/>
        </p:nvSpPr>
        <p:spPr>
          <a:xfrm>
            <a:off x="6156325" y="4746625"/>
            <a:ext cx="8667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84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animBg="1"/>
      <p:bldP spid="20484" grpId="0" animBg="1"/>
      <p:bldP spid="20485" grpId="0" animBg="1"/>
      <p:bldP spid="20486" grpId="0" animBg="1"/>
      <p:bldP spid="2048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78813" cy="1955800"/>
          </a:xfrm>
          <a:ln/>
        </p:spPr>
        <p:txBody>
          <a:bodyPr vert="horz" wrap="square" lIns="91440" tIns="45720" rIns="91440" bIns="45720" numCol="1" rtlCol="0" anchor="ctr" anchorCtr="0" compatLnSpc="1">
            <a:normAutofit/>
          </a:bodyPr>
          <a:lstStyle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700" b="1" i="0" u="none" kern="1200" spc="30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kumimoji="0" lang="en-US" altLang="zh-CN" sz="4000" b="1" i="0" u="none" strike="noStrike" kern="1200" cap="none" spc="3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262626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/>
                <a:sym typeface="Wingdings" panose="05000000000000000000"/>
              </a:rPr>
            </a:br>
            <a:r>
              <a:rPr kumimoji="0" lang="zh-CN" altLang="en-US" sz="3600" b="1" i="1" u="none" strike="noStrike" kern="1200" cap="none" spc="3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262626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/>
                <a:sym typeface="Wingdings" panose="05000000000000000000"/>
              </a:rPr>
              <a:t>同学们这节课你收获了那些知识呢？</a:t>
            </a:r>
            <a:br>
              <a:rPr kumimoji="0" lang="zh-CN" altLang="en-US" sz="4000" b="1" i="0" u="none" strike="noStrike" kern="1200" cap="none" spc="30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262626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/>
                <a:sym typeface="Wingdings" panose="05000000000000000000"/>
              </a:rPr>
            </a:br>
            <a:endParaRPr kumimoji="0" lang="zh-CN" altLang="en-US" sz="4000" b="1" i="0" u="none" strike="noStrike" kern="1200" cap="none" spc="300" normalizeH="0" baseline="0" noProof="0">
              <a:uLnTx/>
              <a:uFillTx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idx="1"/>
          </p:nvPr>
        </p:nvSpPr>
        <p:spPr>
          <a:xfrm>
            <a:off x="455613" y="1490663"/>
            <a:ext cx="8228012" cy="4759325"/>
          </a:xfrm>
          <a:ln/>
        </p:spPr>
        <p:txBody>
          <a:bodyPr wrap="square" lIns="91440" tIns="45720" rIns="91440" bIns="45720" anchor="t" anchorCtr="0"/>
          <a:p>
            <a:pPr eaLnBrk="1" hangingPunct="1"/>
            <a:endParaRPr lang="en-US" altLang="zh-CN" sz="3600" b="1"/>
          </a:p>
          <a:p>
            <a:pPr eaLnBrk="1" hangingPunct="1"/>
            <a:r>
              <a:rPr lang="en-US" altLang="zh-CN" sz="3600" b="1"/>
              <a:t>1</a:t>
            </a:r>
            <a:r>
              <a:rPr lang="zh-CN" altLang="en-US" sz="3600" b="1"/>
              <a:t>．怎样笔算多位数乘一位数？</a:t>
            </a:r>
            <a:endParaRPr lang="zh-CN" altLang="en-US" sz="3600" b="1"/>
          </a:p>
          <a:p>
            <a:pPr eaLnBrk="1" hangingPunct="1"/>
            <a:r>
              <a:rPr lang="en-US" altLang="zh-CN" sz="3600" b="1"/>
              <a:t>2</a:t>
            </a:r>
            <a:r>
              <a:rPr lang="zh-CN" altLang="en-US" sz="3600" b="1"/>
              <a:t>．计算中要注意哪些问题？ </a:t>
            </a:r>
            <a:endParaRPr lang="zh-CN" altLang="en-US" sz="3600" b="1"/>
          </a:p>
        </p:txBody>
      </p:sp>
      <p:pic>
        <p:nvPicPr>
          <p:cNvPr id="21508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68100" y="12369800"/>
            <a:ext cx="3556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ln/>
        </p:spPr>
        <p:txBody>
          <a:bodyPr wrap="square" lIns="91440" tIns="45720" rIns="91440" bIns="45720" anchor="ctr" anchorCtr="0"/>
          <a:p>
            <a:pPr defTabSz="685800" eaLnBrk="1" latinLnBrk="0" hangingPunct="1">
              <a:buSzPct val="100000"/>
              <a:buFontTx/>
              <a:buNone/>
            </a:pPr>
            <a:endParaRPr kumimoji="0" lang="en-US" altLang="zh-CN" kern="1200" baseline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subTitle" idx="1"/>
          </p:nvPr>
        </p:nvSpPr>
        <p:spPr>
          <a:xfrm>
            <a:off x="898525" y="3560763"/>
            <a:ext cx="7350125" cy="1471612"/>
          </a:xfrm>
          <a:ln/>
        </p:spPr>
        <p:txBody>
          <a:bodyPr wrap="square" lIns="91440" tIns="45720" rIns="91440" bIns="45720" anchor="t" anchorCtr="0"/>
          <a:p>
            <a:pPr defTabSz="685800" eaLnBrk="1" latinLnBrk="0" hangingPunct="1">
              <a:buSzPct val="100000"/>
              <a:buFontTx/>
            </a:pPr>
            <a:endParaRPr kumimoji="0" lang="en-US" altLang="zh-CN" kern="1200" baseline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2292" name="Picture 4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3" name="Rectangle 5"/>
          <p:cNvSpPr/>
          <p:nvPr/>
        </p:nvSpPr>
        <p:spPr>
          <a:xfrm>
            <a:off x="0" y="981075"/>
            <a:ext cx="8839200" cy="25146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294" name="Text Box 6"/>
          <p:cNvSpPr/>
          <p:nvPr/>
        </p:nvSpPr>
        <p:spPr>
          <a:xfrm>
            <a:off x="381000" y="1676400"/>
            <a:ext cx="27432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ea typeface="微软雅黑" panose="020B0503020204020204" pitchFamily="34" charset="-122"/>
              </a:rPr>
              <a:t>10×4=</a:t>
            </a:r>
            <a:endParaRPr lang="en-US" altLang="zh-CN" sz="4400" b="1">
              <a:ea typeface="微软雅黑" panose="020B0503020204020204" pitchFamily="34" charset="-122"/>
            </a:endParaRPr>
          </a:p>
        </p:txBody>
      </p:sp>
      <p:sp>
        <p:nvSpPr>
          <p:cNvPr id="12295" name="Text Box 7"/>
          <p:cNvSpPr/>
          <p:nvPr/>
        </p:nvSpPr>
        <p:spPr>
          <a:xfrm>
            <a:off x="2286000" y="1676400"/>
            <a:ext cx="914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58B6E5"/>
                </a:solidFill>
                <a:ea typeface="微软雅黑" panose="020B0503020204020204" pitchFamily="34" charset="-122"/>
              </a:rPr>
              <a:t>40</a:t>
            </a:r>
            <a:endParaRPr lang="en-US" altLang="zh-CN" sz="4000" b="1">
              <a:ea typeface="微软雅黑" panose="020B0503020204020204" pitchFamily="34" charset="-122"/>
            </a:endParaRPr>
          </a:p>
        </p:txBody>
      </p:sp>
      <p:sp>
        <p:nvSpPr>
          <p:cNvPr id="12296" name="Text Box 8"/>
          <p:cNvSpPr/>
          <p:nvPr/>
        </p:nvSpPr>
        <p:spPr>
          <a:xfrm>
            <a:off x="4572000" y="1752600"/>
            <a:ext cx="2438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ea typeface="微软雅黑" panose="020B0503020204020204" pitchFamily="34" charset="-122"/>
              </a:rPr>
              <a:t>100×5=</a:t>
            </a:r>
            <a:endParaRPr lang="en-US" altLang="zh-CN" sz="4000" b="1">
              <a:ea typeface="微软雅黑" panose="020B0503020204020204" pitchFamily="34" charset="-122"/>
            </a:endParaRPr>
          </a:p>
        </p:txBody>
      </p:sp>
      <p:sp>
        <p:nvSpPr>
          <p:cNvPr id="12297" name="Text Box 9"/>
          <p:cNvSpPr/>
          <p:nvPr/>
        </p:nvSpPr>
        <p:spPr>
          <a:xfrm>
            <a:off x="6477000" y="1752600"/>
            <a:ext cx="213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58B6E5"/>
                </a:solidFill>
                <a:ea typeface="微软雅黑" panose="020B0503020204020204" pitchFamily="34" charset="-122"/>
              </a:rPr>
              <a:t>500</a:t>
            </a:r>
            <a:endParaRPr lang="en-US" altLang="zh-CN" sz="4000" b="1">
              <a:ea typeface="微软雅黑" panose="020B0503020204020204" pitchFamily="34" charset="-122"/>
            </a:endParaRPr>
          </a:p>
        </p:txBody>
      </p:sp>
      <p:sp>
        <p:nvSpPr>
          <p:cNvPr id="12298" name="Text Box 10"/>
          <p:cNvSpPr/>
          <p:nvPr/>
        </p:nvSpPr>
        <p:spPr>
          <a:xfrm>
            <a:off x="611188" y="4267200"/>
            <a:ext cx="65516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</a:t>
            </a:r>
            <a:r>
              <a:rPr lang="zh-CN" altLang="en-US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说说你是怎么算的</a:t>
            </a:r>
            <a:r>
              <a:rPr lang="en-US" altLang="zh-CN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?</a:t>
            </a:r>
            <a:endParaRPr lang="en-US" altLang="zh-CN" sz="4000">
              <a:solidFill>
                <a:srgbClr val="CC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2299" name="Picture 11" descr="21"/>
          <p:cNvPicPr>
            <a:picLocks noChangeAspect="1"/>
          </p:cNvPicPr>
          <p:nvPr/>
        </p:nvPicPr>
        <p:blipFill>
          <a:blip r:embed="rId2">
            <a:lum bright="12000" contrast="36000"/>
          </a:blip>
          <a:stretch>
            <a:fillRect/>
          </a:stretch>
        </p:blipFill>
        <p:spPr>
          <a:xfrm>
            <a:off x="971550" y="4292600"/>
            <a:ext cx="1258888" cy="1500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0" name="Text Box 12"/>
          <p:cNvSpPr/>
          <p:nvPr/>
        </p:nvSpPr>
        <p:spPr>
          <a:xfrm>
            <a:off x="611188" y="4292600"/>
            <a:ext cx="65516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</a:t>
            </a:r>
            <a:r>
              <a:rPr lang="zh-CN" altLang="en-US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说说你是怎么算的</a:t>
            </a:r>
            <a:r>
              <a:rPr lang="en-US" altLang="zh-CN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?</a:t>
            </a:r>
            <a:endParaRPr lang="en-US" altLang="zh-CN" sz="4000">
              <a:solidFill>
                <a:srgbClr val="CC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2301" name="Picture 13" descr="21"/>
          <p:cNvPicPr>
            <a:picLocks noChangeAspect="1"/>
          </p:cNvPicPr>
          <p:nvPr/>
        </p:nvPicPr>
        <p:blipFill>
          <a:blip r:embed="rId2">
            <a:lum bright="12000" contrast="36000"/>
          </a:blip>
          <a:stretch>
            <a:fillRect/>
          </a:stretch>
        </p:blipFill>
        <p:spPr>
          <a:xfrm>
            <a:off x="971550" y="4292600"/>
            <a:ext cx="1258888" cy="1500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2" name="Text Box 14"/>
          <p:cNvSpPr/>
          <p:nvPr/>
        </p:nvSpPr>
        <p:spPr>
          <a:xfrm>
            <a:off x="611188" y="4292600"/>
            <a:ext cx="65516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</a:t>
            </a:r>
            <a:r>
              <a:rPr lang="zh-CN" altLang="en-US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说说你是怎么算的</a:t>
            </a:r>
            <a:r>
              <a:rPr lang="en-US" altLang="zh-CN" sz="4000">
                <a:solidFill>
                  <a:srgbClr val="CC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?</a:t>
            </a:r>
            <a:endParaRPr lang="en-US" altLang="zh-CN" sz="4000">
              <a:solidFill>
                <a:srgbClr val="CC00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2303" name="Picture 15" descr="21"/>
          <p:cNvPicPr>
            <a:picLocks noChangeAspect="1"/>
          </p:cNvPicPr>
          <p:nvPr/>
        </p:nvPicPr>
        <p:blipFill>
          <a:blip r:embed="rId2">
            <a:lum bright="12000" contrast="36000"/>
          </a:blip>
          <a:stretch>
            <a:fillRect/>
          </a:stretch>
        </p:blipFill>
        <p:spPr>
          <a:xfrm>
            <a:off x="971550" y="4292600"/>
            <a:ext cx="1258888" cy="1500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zh-CN"/>
          </a:p>
        </p:txBody>
      </p:sp>
      <p:sp>
        <p:nvSpPr>
          <p:cNvPr id="13315" name="Rectangle 3"/>
          <p:cNvSpPr>
            <a:spLocks noGrp="1"/>
          </p:cNvSpPr>
          <p:nvPr>
            <p:ph idx="1"/>
          </p:nvPr>
        </p:nvSpPr>
        <p:spPr>
          <a:xfrm>
            <a:off x="455613" y="1490663"/>
            <a:ext cx="8228012" cy="4759325"/>
          </a:xfrm>
          <a:ln/>
        </p:spPr>
        <p:txBody>
          <a:bodyPr wrap="square" lIns="91440" tIns="45720" rIns="91440" bIns="45720" anchor="t" anchorCtr="0"/>
          <a:p>
            <a:pPr eaLnBrk="1" hangingPunct="1"/>
            <a:endParaRPr lang="en-US" altLang="zh-CN"/>
          </a:p>
        </p:txBody>
      </p:sp>
      <p:pic>
        <p:nvPicPr>
          <p:cNvPr id="13316" name="Picture 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zh-CN"/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>
          <a:xfrm>
            <a:off x="684213" y="1989138"/>
            <a:ext cx="7772400" cy="4114800"/>
          </a:xfrm>
          <a:ln/>
        </p:spPr>
        <p:txBody>
          <a:bodyPr wrap="square" lIns="91440" tIns="45720" rIns="91440" bIns="45720" anchor="t" anchorCtr="0"/>
          <a:p>
            <a:pPr eaLnBrk="1" hangingPunct="1"/>
            <a:endParaRPr lang="en-US" altLang="zh-CN"/>
          </a:p>
        </p:txBody>
      </p:sp>
      <p:pic>
        <p:nvPicPr>
          <p:cNvPr id="14340" name="Picture 4" descr="3D8EEA125B883C340420B4CF9AA2B381"/>
          <p:cNvPicPr>
            <a:picLocks noChangeAspect="1"/>
          </p:cNvPicPr>
          <p:nvPr/>
        </p:nvPicPr>
        <p:blipFill>
          <a:blip r:embed="rId1"/>
          <a:srcRect t="33871" r="-3610" b="2675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zh-CN"/>
          </a:p>
        </p:txBody>
      </p:sp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684213" y="1989138"/>
            <a:ext cx="7772400" cy="4114800"/>
          </a:xfrm>
          <a:ln/>
        </p:spPr>
        <p:txBody>
          <a:bodyPr wrap="square" lIns="91440" tIns="45720" rIns="91440" bIns="45720" anchor="t" anchorCtr="0"/>
          <a:p>
            <a:pPr eaLnBrk="1" hangingPunct="1"/>
            <a:endParaRPr lang="en-US" altLang="zh-CN"/>
          </a:p>
        </p:txBody>
      </p:sp>
      <p:pic>
        <p:nvPicPr>
          <p:cNvPr id="15364" name="Picture 4" descr="91E9182BFEC9D6AA9497C30C4ADF3B57"/>
          <p:cNvPicPr>
            <a:picLocks noChangeAspect="1"/>
          </p:cNvPicPr>
          <p:nvPr/>
        </p:nvPicPr>
        <p:blipFill>
          <a:blip r:embed="rId1"/>
          <a:srcRect l="987" t="35034" r="2408" b="2715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5"/>
          <p:cNvPicPr>
            <a:picLocks noChangeAspect="1"/>
          </p:cNvPicPr>
          <p:nvPr/>
        </p:nvPicPr>
        <p:blipFill>
          <a:blip r:embed="rId1"/>
          <a:srcRect t="1534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3"/>
          <p:cNvSpPr/>
          <p:nvPr/>
        </p:nvSpPr>
        <p:spPr>
          <a:xfrm>
            <a:off x="1476375" y="4005263"/>
            <a:ext cx="5334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3300"/>
                </a:solidFill>
                <a:ea typeface="微软雅黑" panose="020B0503020204020204" pitchFamily="34" charset="-122"/>
              </a:rPr>
              <a:t>342×2= </a:t>
            </a:r>
            <a:endParaRPr lang="en-US" altLang="zh-CN" sz="2400" b="1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  <p:sp>
        <p:nvSpPr>
          <p:cNvPr id="16388" name="Text Box 4"/>
          <p:cNvSpPr/>
          <p:nvPr/>
        </p:nvSpPr>
        <p:spPr>
          <a:xfrm>
            <a:off x="2124075" y="4868863"/>
            <a:ext cx="2819400" cy="1004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ea typeface="微软雅黑" panose="020B0503020204020204" pitchFamily="34" charset="-122"/>
              </a:rPr>
              <a:t>    </a:t>
            </a:r>
            <a:r>
              <a:rPr lang="en-US" altLang="zh-CN" sz="2400" b="1">
                <a:solidFill>
                  <a:srgbClr val="FF3300"/>
                </a:solidFill>
                <a:ea typeface="微软雅黑" panose="020B0503020204020204" pitchFamily="34" charset="-122"/>
              </a:rPr>
              <a:t>3 4 2</a:t>
            </a:r>
            <a:endParaRPr lang="en-US" altLang="zh-CN" sz="2400" b="1">
              <a:solidFill>
                <a:srgbClr val="FF3300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微软雅黑" panose="020B0503020204020204" pitchFamily="34" charset="-122"/>
              </a:rPr>
              <a:t>×      2</a:t>
            </a:r>
            <a:endParaRPr lang="en-US" altLang="zh-CN" sz="2400" b="1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16389" name="Line 5"/>
          <p:cNvCxnSpPr/>
          <p:nvPr/>
        </p:nvCxnSpPr>
        <p:spPr>
          <a:xfrm>
            <a:off x="1979613" y="5876925"/>
            <a:ext cx="16002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390" name="Text Box 6"/>
          <p:cNvSpPr/>
          <p:nvPr/>
        </p:nvSpPr>
        <p:spPr>
          <a:xfrm>
            <a:off x="2555875" y="5876925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微软雅黑" panose="020B0503020204020204" pitchFamily="34" charset="-122"/>
              </a:rPr>
              <a:t>    4</a:t>
            </a:r>
            <a:endParaRPr lang="en-US" altLang="zh-CN" sz="2400" b="1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  <p:sp>
        <p:nvSpPr>
          <p:cNvPr id="16391" name="Text Box 7"/>
          <p:cNvSpPr/>
          <p:nvPr/>
        </p:nvSpPr>
        <p:spPr>
          <a:xfrm>
            <a:off x="3492500" y="4005263"/>
            <a:ext cx="2209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3300"/>
                </a:solidFill>
                <a:ea typeface="微软雅黑" panose="020B0503020204020204" pitchFamily="34" charset="-122"/>
              </a:rPr>
              <a:t>684(</a:t>
            </a:r>
            <a:r>
              <a:rPr lang="zh-CN" altLang="en-US" sz="4000" b="1">
                <a:solidFill>
                  <a:srgbClr val="FF3300"/>
                </a:solidFill>
                <a:ea typeface="微软雅黑" panose="020B0503020204020204" pitchFamily="34" charset="-122"/>
              </a:rPr>
              <a:t>盆</a:t>
            </a:r>
            <a:r>
              <a:rPr lang="en-US" altLang="zh-CN" sz="4000" b="1">
                <a:solidFill>
                  <a:srgbClr val="FF3300"/>
                </a:solidFill>
                <a:ea typeface="微软雅黑" panose="020B0503020204020204" pitchFamily="34" charset="-122"/>
              </a:rPr>
              <a:t>)</a:t>
            </a:r>
            <a:endParaRPr lang="en-US" altLang="zh-CN" sz="4000" b="1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  <p:sp>
        <p:nvSpPr>
          <p:cNvPr id="16392" name="Text Box 8"/>
          <p:cNvSpPr/>
          <p:nvPr/>
        </p:nvSpPr>
        <p:spPr>
          <a:xfrm>
            <a:off x="2627313" y="5876925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微软雅黑" panose="020B0503020204020204" pitchFamily="34" charset="-122"/>
              </a:rPr>
              <a:t>8</a:t>
            </a:r>
            <a:endParaRPr lang="en-US" altLang="zh-CN" sz="2400" b="1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  <p:sp>
        <p:nvSpPr>
          <p:cNvPr id="16393" name="Text Box 9"/>
          <p:cNvSpPr/>
          <p:nvPr/>
        </p:nvSpPr>
        <p:spPr>
          <a:xfrm>
            <a:off x="2411413" y="5876925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ea typeface="微软雅黑" panose="020B0503020204020204" pitchFamily="34" charset="-122"/>
              </a:rPr>
              <a:t>6</a:t>
            </a:r>
            <a:endParaRPr lang="en-US" altLang="zh-CN" sz="2400" b="1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nimBg="1"/>
      <p:bldP spid="16390" grpId="0" animBg="1"/>
      <p:bldP spid="16391" grpId="0" animBg="1"/>
      <p:bldP spid="16392" grpId="0" animBg="1"/>
      <p:bldP spid="163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608013"/>
            <a:ext cx="8228013" cy="706438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algn="ctr" defTabSz="914400" eaLnBrk="1" hangingPunct="1"/>
            <a:r>
              <a:rPr lang="zh-CN" altLang="en-US" sz="480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巩固练习，拓展提高</a:t>
            </a:r>
            <a:endParaRPr lang="zh-CN" altLang="en-US" sz="480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7411" name="Rectangle 2"/>
          <p:cNvSpPr/>
          <p:nvPr/>
        </p:nvSpPr>
        <p:spPr>
          <a:xfrm>
            <a:off x="755650" y="5229225"/>
            <a:ext cx="7848600" cy="5762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endParaRPr lang="zh-CN" altLang="zh-CN" sz="2400" b="1">
              <a:latin typeface="楷体_GB2312" pitchFamily="49" charset="-122"/>
              <a:ea typeface="微软雅黑" panose="020B0503020204020204" pitchFamily="34" charset="-122"/>
            </a:endParaRPr>
          </a:p>
        </p:txBody>
      </p:sp>
      <p:grpSp>
        <p:nvGrpSpPr>
          <p:cNvPr id="17412" name="Group 45"/>
          <p:cNvGrpSpPr/>
          <p:nvPr/>
        </p:nvGrpSpPr>
        <p:grpSpPr>
          <a:xfrm>
            <a:off x="682625" y="3187700"/>
            <a:ext cx="1944688" cy="1227138"/>
            <a:chOff x="430" y="2008"/>
            <a:chExt cx="1225" cy="773"/>
          </a:xfrm>
        </p:grpSpPr>
        <p:sp>
          <p:nvSpPr>
            <p:cNvPr id="17413" name="Text Box 8"/>
            <p:cNvSpPr/>
            <p:nvPr/>
          </p:nvSpPr>
          <p:spPr>
            <a:xfrm>
              <a:off x="884" y="2008"/>
              <a:ext cx="771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3   4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sp>
          <p:nvSpPr>
            <p:cNvPr id="17414" name="Text Box 9"/>
            <p:cNvSpPr/>
            <p:nvPr/>
          </p:nvSpPr>
          <p:spPr>
            <a:xfrm>
              <a:off x="1111" y="2241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2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sp>
          <p:nvSpPr>
            <p:cNvPr id="17415" name="Text Box 10"/>
            <p:cNvSpPr/>
            <p:nvPr/>
          </p:nvSpPr>
          <p:spPr>
            <a:xfrm>
              <a:off x="475" y="2241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×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cxnSp>
          <p:nvCxnSpPr>
            <p:cNvPr id="17416" name="Line 11"/>
            <p:cNvCxnSpPr/>
            <p:nvPr/>
          </p:nvCxnSpPr>
          <p:spPr>
            <a:xfrm>
              <a:off x="430" y="2517"/>
              <a:ext cx="953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17" name="Text Box 12"/>
            <p:cNvSpPr/>
            <p:nvPr/>
          </p:nvSpPr>
          <p:spPr>
            <a:xfrm>
              <a:off x="1111" y="2493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8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18" name="Text Box 13"/>
            <p:cNvSpPr/>
            <p:nvPr/>
          </p:nvSpPr>
          <p:spPr>
            <a:xfrm>
              <a:off x="884" y="2493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6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7419" name="Text Box 15"/>
          <p:cNvSpPr/>
          <p:nvPr/>
        </p:nvSpPr>
        <p:spPr>
          <a:xfrm>
            <a:off x="827088" y="2371725"/>
            <a:ext cx="1439862" cy="425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ea typeface="微软雅黑" panose="020B0503020204020204" pitchFamily="34" charset="-122"/>
              </a:rPr>
              <a:t>34×2</a:t>
            </a:r>
            <a:r>
              <a:rPr lang="zh-CN" altLang="zh-CN" sz="2400" b="1">
                <a:latin typeface="楷体_GB2312" pitchFamily="49" charset="-122"/>
                <a:ea typeface="微软雅黑" panose="020B0503020204020204" pitchFamily="34" charset="-122"/>
              </a:rPr>
              <a:t>＝</a:t>
            </a:r>
            <a:endParaRPr lang="zh-CN" altLang="en-US" sz="2400" b="1">
              <a:ea typeface="微软雅黑" panose="020B0503020204020204" pitchFamily="34" charset="-122"/>
            </a:endParaRPr>
          </a:p>
        </p:txBody>
      </p:sp>
      <p:sp>
        <p:nvSpPr>
          <p:cNvPr id="17420" name="Text Box 16"/>
          <p:cNvSpPr/>
          <p:nvPr/>
        </p:nvSpPr>
        <p:spPr>
          <a:xfrm>
            <a:off x="1908175" y="2349500"/>
            <a:ext cx="719138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ea typeface="微软雅黑" panose="020B0503020204020204" pitchFamily="34" charset="-122"/>
              </a:rPr>
              <a:t>68</a:t>
            </a:r>
            <a:endParaRPr lang="en-US" altLang="zh-CN" sz="2400" b="1">
              <a:ea typeface="微软雅黑" panose="020B0503020204020204" pitchFamily="34" charset="-122"/>
            </a:endParaRPr>
          </a:p>
        </p:txBody>
      </p:sp>
      <p:sp>
        <p:nvSpPr>
          <p:cNvPr id="17421" name="Text Box 17"/>
          <p:cNvSpPr/>
          <p:nvPr/>
        </p:nvSpPr>
        <p:spPr>
          <a:xfrm>
            <a:off x="2770188" y="2371725"/>
            <a:ext cx="1439862" cy="425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ea typeface="微软雅黑" panose="020B0503020204020204" pitchFamily="34" charset="-122"/>
              </a:rPr>
              <a:t>12×4</a:t>
            </a:r>
            <a:r>
              <a:rPr lang="zh-CN" altLang="zh-CN" sz="2400" b="1">
                <a:latin typeface="楷体_GB2312" pitchFamily="49" charset="-122"/>
                <a:ea typeface="微软雅黑" panose="020B0503020204020204" pitchFamily="34" charset="-122"/>
              </a:rPr>
              <a:t>＝</a:t>
            </a:r>
            <a:endParaRPr lang="zh-CN" altLang="en-US" sz="2400" b="1">
              <a:ea typeface="微软雅黑" panose="020B0503020204020204" pitchFamily="34" charset="-122"/>
            </a:endParaRPr>
          </a:p>
        </p:txBody>
      </p:sp>
      <p:sp>
        <p:nvSpPr>
          <p:cNvPr id="17422" name="Text Box 18"/>
          <p:cNvSpPr/>
          <p:nvPr/>
        </p:nvSpPr>
        <p:spPr>
          <a:xfrm>
            <a:off x="3851275" y="2349500"/>
            <a:ext cx="792163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ea typeface="微软雅黑" panose="020B0503020204020204" pitchFamily="34" charset="-122"/>
              </a:rPr>
              <a:t>48</a:t>
            </a:r>
            <a:endParaRPr lang="en-US" altLang="zh-CN" sz="2400" b="1">
              <a:ea typeface="微软雅黑" panose="020B0503020204020204" pitchFamily="34" charset="-122"/>
            </a:endParaRPr>
          </a:p>
        </p:txBody>
      </p:sp>
      <p:sp>
        <p:nvSpPr>
          <p:cNvPr id="17423" name="Text Box 19"/>
          <p:cNvSpPr/>
          <p:nvPr/>
        </p:nvSpPr>
        <p:spPr>
          <a:xfrm>
            <a:off x="4859338" y="2371725"/>
            <a:ext cx="1439862" cy="425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ea typeface="微软雅黑" panose="020B0503020204020204" pitchFamily="34" charset="-122"/>
              </a:rPr>
              <a:t>312×3</a:t>
            </a:r>
            <a:r>
              <a:rPr lang="zh-CN" altLang="zh-CN" sz="2400" b="1">
                <a:latin typeface="楷体_GB2312" pitchFamily="49" charset="-122"/>
                <a:ea typeface="微软雅黑" panose="020B0503020204020204" pitchFamily="34" charset="-122"/>
              </a:rPr>
              <a:t>＝</a:t>
            </a:r>
            <a:endParaRPr lang="zh-CN" altLang="en-US" sz="2400" b="1">
              <a:ea typeface="微软雅黑" panose="020B0503020204020204" pitchFamily="34" charset="-122"/>
            </a:endParaRPr>
          </a:p>
        </p:txBody>
      </p:sp>
      <p:sp>
        <p:nvSpPr>
          <p:cNvPr id="17424" name="Text Box 20"/>
          <p:cNvSpPr/>
          <p:nvPr/>
        </p:nvSpPr>
        <p:spPr>
          <a:xfrm>
            <a:off x="6084888" y="2349500"/>
            <a:ext cx="719137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ea typeface="微软雅黑" panose="020B0503020204020204" pitchFamily="34" charset="-122"/>
              </a:rPr>
              <a:t>936</a:t>
            </a:r>
            <a:endParaRPr lang="en-US" altLang="zh-CN" sz="2400" b="1">
              <a:ea typeface="微软雅黑" panose="020B0503020204020204" pitchFamily="34" charset="-122"/>
            </a:endParaRPr>
          </a:p>
        </p:txBody>
      </p:sp>
      <p:sp>
        <p:nvSpPr>
          <p:cNvPr id="17425" name="Text Box 21"/>
          <p:cNvSpPr/>
          <p:nvPr/>
        </p:nvSpPr>
        <p:spPr>
          <a:xfrm>
            <a:off x="6946900" y="2371725"/>
            <a:ext cx="1439863" cy="425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ea typeface="微软雅黑" panose="020B0503020204020204" pitchFamily="34" charset="-122"/>
              </a:rPr>
              <a:t>211×4</a:t>
            </a:r>
            <a:r>
              <a:rPr lang="zh-CN" altLang="zh-CN" sz="2400" b="1">
                <a:latin typeface="楷体_GB2312" pitchFamily="49" charset="-122"/>
                <a:ea typeface="微软雅黑" panose="020B0503020204020204" pitchFamily="34" charset="-122"/>
              </a:rPr>
              <a:t>＝</a:t>
            </a:r>
            <a:endParaRPr lang="zh-CN" altLang="en-US" sz="2400" b="1">
              <a:ea typeface="微软雅黑" panose="020B0503020204020204" pitchFamily="34" charset="-122"/>
            </a:endParaRPr>
          </a:p>
        </p:txBody>
      </p:sp>
      <p:sp>
        <p:nvSpPr>
          <p:cNvPr id="17426" name="Text Box 22"/>
          <p:cNvSpPr/>
          <p:nvPr/>
        </p:nvSpPr>
        <p:spPr>
          <a:xfrm>
            <a:off x="8208963" y="2349500"/>
            <a:ext cx="935037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ea typeface="微软雅黑" panose="020B0503020204020204" pitchFamily="34" charset="-122"/>
              </a:rPr>
              <a:t>844</a:t>
            </a:r>
            <a:endParaRPr lang="en-US" altLang="zh-CN" sz="2400" b="1">
              <a:ea typeface="微软雅黑" panose="020B0503020204020204" pitchFamily="34" charset="-122"/>
            </a:endParaRPr>
          </a:p>
        </p:txBody>
      </p:sp>
      <p:grpSp>
        <p:nvGrpSpPr>
          <p:cNvPr id="17427" name="Group 46"/>
          <p:cNvGrpSpPr/>
          <p:nvPr/>
        </p:nvGrpSpPr>
        <p:grpSpPr>
          <a:xfrm>
            <a:off x="2698750" y="3187700"/>
            <a:ext cx="1873250" cy="1227138"/>
            <a:chOff x="1700" y="2008"/>
            <a:chExt cx="1180" cy="773"/>
          </a:xfrm>
        </p:grpSpPr>
        <p:sp>
          <p:nvSpPr>
            <p:cNvPr id="17428" name="Text Box 24"/>
            <p:cNvSpPr/>
            <p:nvPr/>
          </p:nvSpPr>
          <p:spPr>
            <a:xfrm>
              <a:off x="2154" y="2008"/>
              <a:ext cx="726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1   2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sp>
          <p:nvSpPr>
            <p:cNvPr id="17429" name="Text Box 25"/>
            <p:cNvSpPr/>
            <p:nvPr/>
          </p:nvSpPr>
          <p:spPr>
            <a:xfrm>
              <a:off x="2375" y="2241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4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sp>
          <p:nvSpPr>
            <p:cNvPr id="17430" name="Text Box 26"/>
            <p:cNvSpPr/>
            <p:nvPr/>
          </p:nvSpPr>
          <p:spPr>
            <a:xfrm>
              <a:off x="1745" y="2241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×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cxnSp>
          <p:nvCxnSpPr>
            <p:cNvPr id="17431" name="Line 27"/>
            <p:cNvCxnSpPr/>
            <p:nvPr/>
          </p:nvCxnSpPr>
          <p:spPr>
            <a:xfrm>
              <a:off x="1700" y="2517"/>
              <a:ext cx="953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32" name="Text Box 28"/>
            <p:cNvSpPr/>
            <p:nvPr/>
          </p:nvSpPr>
          <p:spPr>
            <a:xfrm>
              <a:off x="2375" y="2493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8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33" name="Text Box 29"/>
            <p:cNvSpPr/>
            <p:nvPr/>
          </p:nvSpPr>
          <p:spPr>
            <a:xfrm>
              <a:off x="2154" y="2493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4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34" name="Group 47"/>
          <p:cNvGrpSpPr/>
          <p:nvPr/>
        </p:nvGrpSpPr>
        <p:grpSpPr>
          <a:xfrm>
            <a:off x="4716463" y="3187700"/>
            <a:ext cx="1843087" cy="1227138"/>
            <a:chOff x="2971" y="2008"/>
            <a:chExt cx="1161" cy="773"/>
          </a:xfrm>
        </p:grpSpPr>
        <p:sp>
          <p:nvSpPr>
            <p:cNvPr id="17435" name="Text Box 32"/>
            <p:cNvSpPr/>
            <p:nvPr/>
          </p:nvSpPr>
          <p:spPr>
            <a:xfrm>
              <a:off x="3225" y="2008"/>
              <a:ext cx="907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3   1   2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sp>
          <p:nvSpPr>
            <p:cNvPr id="17436" name="Text Box 33"/>
            <p:cNvSpPr/>
            <p:nvPr/>
          </p:nvSpPr>
          <p:spPr>
            <a:xfrm>
              <a:off x="3667" y="2241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3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sp>
          <p:nvSpPr>
            <p:cNvPr id="17437" name="Text Box 34"/>
            <p:cNvSpPr/>
            <p:nvPr/>
          </p:nvSpPr>
          <p:spPr>
            <a:xfrm>
              <a:off x="2997" y="2241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×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cxnSp>
          <p:nvCxnSpPr>
            <p:cNvPr id="17438" name="Line 35"/>
            <p:cNvCxnSpPr/>
            <p:nvPr/>
          </p:nvCxnSpPr>
          <p:spPr>
            <a:xfrm>
              <a:off x="2971" y="2517"/>
              <a:ext cx="953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39" name="Text Box 36"/>
            <p:cNvSpPr/>
            <p:nvPr/>
          </p:nvSpPr>
          <p:spPr>
            <a:xfrm>
              <a:off x="3616" y="2493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 6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40" name="Text Box 37"/>
            <p:cNvSpPr/>
            <p:nvPr/>
          </p:nvSpPr>
          <p:spPr>
            <a:xfrm>
              <a:off x="3451" y="2493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3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41" name="Text Box 39"/>
            <p:cNvSpPr/>
            <p:nvPr/>
          </p:nvSpPr>
          <p:spPr>
            <a:xfrm>
              <a:off x="3224" y="2493"/>
              <a:ext cx="318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9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42" name="Group 48"/>
          <p:cNvGrpSpPr/>
          <p:nvPr/>
        </p:nvGrpSpPr>
        <p:grpSpPr>
          <a:xfrm>
            <a:off x="6732588" y="3213100"/>
            <a:ext cx="1801812" cy="1300163"/>
            <a:chOff x="4223" y="2008"/>
            <a:chExt cx="1135" cy="819"/>
          </a:xfrm>
        </p:grpSpPr>
        <p:sp>
          <p:nvSpPr>
            <p:cNvPr id="17443" name="Text Box 41"/>
            <p:cNvSpPr/>
            <p:nvPr/>
          </p:nvSpPr>
          <p:spPr>
            <a:xfrm>
              <a:off x="4904" y="2241"/>
              <a:ext cx="318" cy="33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 4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sp>
          <p:nvSpPr>
            <p:cNvPr id="17444" name="Text Box 42"/>
            <p:cNvSpPr/>
            <p:nvPr/>
          </p:nvSpPr>
          <p:spPr>
            <a:xfrm>
              <a:off x="4268" y="2241"/>
              <a:ext cx="318" cy="33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×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  <p:cxnSp>
          <p:nvCxnSpPr>
            <p:cNvPr id="17445" name="Line 43"/>
            <p:cNvCxnSpPr/>
            <p:nvPr/>
          </p:nvCxnSpPr>
          <p:spPr>
            <a:xfrm>
              <a:off x="4223" y="2517"/>
              <a:ext cx="953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46" name="Text Box 44"/>
            <p:cNvSpPr/>
            <p:nvPr/>
          </p:nvSpPr>
          <p:spPr>
            <a:xfrm>
              <a:off x="4904" y="2493"/>
              <a:ext cx="318" cy="33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 4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47" name="Text Box 45"/>
            <p:cNvSpPr/>
            <p:nvPr/>
          </p:nvSpPr>
          <p:spPr>
            <a:xfrm>
              <a:off x="4722" y="2493"/>
              <a:ext cx="318" cy="33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4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48" name="Text Box 47"/>
            <p:cNvSpPr/>
            <p:nvPr/>
          </p:nvSpPr>
          <p:spPr>
            <a:xfrm>
              <a:off x="4495" y="2493"/>
              <a:ext cx="318" cy="33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ea typeface="微软雅黑" panose="020B0503020204020204" pitchFamily="34" charset="-122"/>
                </a:rPr>
                <a:t>8</a:t>
              </a:r>
              <a:endParaRPr lang="en-US" altLang="zh-CN" sz="2400" b="1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449" name="Text Box 49"/>
            <p:cNvSpPr/>
            <p:nvPr/>
          </p:nvSpPr>
          <p:spPr>
            <a:xfrm>
              <a:off x="4496" y="2008"/>
              <a:ext cx="862" cy="33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ea typeface="微软雅黑" panose="020B0503020204020204" pitchFamily="34" charset="-122"/>
                </a:rPr>
                <a:t>2   1   1</a:t>
              </a:r>
              <a:endParaRPr lang="en-US" altLang="zh-CN" sz="2400" b="1">
                <a:ea typeface="微软雅黑" panose="020B0503020204020204" pitchFamily="34" charset="-122"/>
              </a:endParaRPr>
            </a:p>
          </p:txBody>
        </p:sp>
      </p:grpSp>
      <p:sp>
        <p:nvSpPr>
          <p:cNvPr id="17450" name="Rectangle 2"/>
          <p:cNvSpPr/>
          <p:nvPr/>
        </p:nvSpPr>
        <p:spPr>
          <a:xfrm>
            <a:off x="765175" y="5732463"/>
            <a:ext cx="7416800" cy="5762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endParaRPr lang="zh-CN" altLang="zh-CN" sz="2400" b="1">
              <a:latin typeface="楷体_GB2312" pitchFamily="49" charset="-122"/>
              <a:ea typeface="微软雅黑" panose="020B0503020204020204" pitchFamily="34" charset="-122"/>
            </a:endParaRPr>
          </a:p>
        </p:txBody>
      </p:sp>
      <p:sp>
        <p:nvSpPr>
          <p:cNvPr id="17451" name="Rectangle 2"/>
          <p:cNvSpPr/>
          <p:nvPr/>
        </p:nvSpPr>
        <p:spPr>
          <a:xfrm>
            <a:off x="719138" y="1546225"/>
            <a:ext cx="7416800" cy="6445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3200" b="1">
                <a:ea typeface="微软雅黑" panose="020B0503020204020204" pitchFamily="34" charset="-122"/>
              </a:rPr>
              <a:t>1. </a:t>
            </a:r>
            <a:endParaRPr lang="en-US" altLang="zh-CN" sz="3200" b="1">
              <a:latin typeface="楷体_GB2312" pitchFamily="49" charset="-122"/>
              <a:ea typeface="微软雅黑" panose="020B0503020204020204" pitchFamily="34" charset="-122"/>
            </a:endParaRPr>
          </a:p>
        </p:txBody>
      </p:sp>
      <p:sp>
        <p:nvSpPr>
          <p:cNvPr id="17452" name="Rectangle 44"/>
          <p:cNvSpPr/>
          <p:nvPr/>
        </p:nvSpPr>
        <p:spPr>
          <a:xfrm>
            <a:off x="0" y="115888"/>
            <a:ext cx="184150" cy="45720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>
              <a:lnSpc>
                <a:spcPct val="120000"/>
              </a:lnSpc>
            </a:pPr>
            <a:endParaRPr lang="zh-CN" altLang="zh-CN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 fill="hold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 fill="hold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 fill="hold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 fill="hold"/>
                                        <p:tgtEl>
                                          <p:spTgt spid="17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20" grpId="0" animBg="1"/>
      <p:bldP spid="17422" grpId="0" animBg="1"/>
      <p:bldP spid="17424" grpId="0" animBg="1"/>
      <p:bldP spid="17426" grpId="0" animBg="1"/>
      <p:bldP spid="174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1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Text Box 3"/>
          <p:cNvSpPr/>
          <p:nvPr/>
        </p:nvSpPr>
        <p:spPr>
          <a:xfrm>
            <a:off x="1547813" y="2924175"/>
            <a:ext cx="8382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58B6E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Rectangle 4"/>
          <p:cNvSpPr/>
          <p:nvPr/>
        </p:nvSpPr>
        <p:spPr>
          <a:xfrm>
            <a:off x="4495800" y="2895600"/>
            <a:ext cx="5270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>
                <a:solidFill>
                  <a:srgbClr val="58B6E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7" name="Rectangle 5"/>
          <p:cNvSpPr/>
          <p:nvPr/>
        </p:nvSpPr>
        <p:spPr>
          <a:xfrm>
            <a:off x="3962400" y="2895600"/>
            <a:ext cx="5302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 b="1">
                <a:solidFill>
                  <a:srgbClr val="58B6E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8" name="Rectangle 6"/>
          <p:cNvSpPr/>
          <p:nvPr/>
        </p:nvSpPr>
        <p:spPr>
          <a:xfrm>
            <a:off x="7696200" y="2971800"/>
            <a:ext cx="530225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>
                <a:solidFill>
                  <a:srgbClr val="58B6E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9" name="Rectangle 7"/>
          <p:cNvSpPr/>
          <p:nvPr/>
        </p:nvSpPr>
        <p:spPr>
          <a:xfrm>
            <a:off x="7162800" y="2971800"/>
            <a:ext cx="530225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>
                <a:solidFill>
                  <a:srgbClr val="58B6E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0" name="Rectangle 8"/>
          <p:cNvSpPr/>
          <p:nvPr/>
        </p:nvSpPr>
        <p:spPr>
          <a:xfrm>
            <a:off x="6705600" y="2971800"/>
            <a:ext cx="5302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 b="1">
                <a:solidFill>
                  <a:srgbClr val="58B6E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1" name="Rectangle 10"/>
          <p:cNvSpPr>
            <a:spLocks noGrp="1"/>
          </p:cNvSpPr>
          <p:nvPr>
            <p:ph type="subTitle" idx="1"/>
          </p:nvPr>
        </p:nvSpPr>
        <p:spPr>
          <a:xfrm>
            <a:off x="1331913" y="4724400"/>
            <a:ext cx="6400800" cy="1752600"/>
          </a:xfrm>
          <a:ln/>
        </p:spPr>
        <p:txBody>
          <a:bodyPr wrap="square" lIns="91440" tIns="45720" rIns="91440" bIns="45720" anchor="t" anchorCtr="0"/>
          <a:p>
            <a:pPr defTabSz="685800" eaLnBrk="1" latinLnBrk="0" hangingPunct="1">
              <a:buSzPct val="100000"/>
              <a:buFontTx/>
            </a:pPr>
            <a:r>
              <a:rPr kumimoji="0" lang="en-US" altLang="en-US" sz="5400" b="1" kern="1200" baseline="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一步一步往前爬</a:t>
            </a:r>
            <a:endParaRPr kumimoji="0" lang="en-US" altLang="en-US" sz="5400" b="1" kern="1200" baseline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42" name="Text Box 11"/>
          <p:cNvSpPr/>
          <p:nvPr/>
        </p:nvSpPr>
        <p:spPr>
          <a:xfrm>
            <a:off x="250825" y="836613"/>
            <a:ext cx="13684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ea typeface="微软雅黑" panose="020B0503020204020204" pitchFamily="34" charset="-122"/>
              </a:rPr>
              <a:t>2.</a:t>
            </a:r>
            <a:endParaRPr lang="en-US" altLang="zh-CN" sz="4400" b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844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981075"/>
            <a:ext cx="3095625" cy="1143000"/>
          </a:xfrm>
          <a:ln/>
        </p:spPr>
        <p:txBody>
          <a:bodyPr vert="horz" wrap="square" lIns="91440" tIns="45720" rIns="91440" bIns="45720" numCol="1" rtlCol="0" anchor="ctr" anchorCtr="0" compatLnSpc="1"/>
          <a:p>
            <a:pPr eaLnBrk="1" hangingPunct="1"/>
            <a:r>
              <a:rPr lang="en-US" altLang="zh-CN" sz="5400"/>
              <a:t>12×3=</a:t>
            </a:r>
            <a:endParaRPr lang="en-US" altLang="zh-CN" sz="5400">
              <a:ea typeface="Times New Roman" panose="02020603050405020304" pitchFamily="18" charset="0"/>
            </a:endParaRPr>
          </a:p>
        </p:txBody>
      </p:sp>
      <p:sp>
        <p:nvSpPr>
          <p:cNvPr id="19459" name="Text Box 4"/>
          <p:cNvSpPr/>
          <p:nvPr/>
        </p:nvSpPr>
        <p:spPr>
          <a:xfrm>
            <a:off x="539750" y="260350"/>
            <a:ext cx="30241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FF0066"/>
                </a:solidFill>
                <a:ea typeface="微软雅黑" panose="020B0503020204020204" pitchFamily="34" charset="-122"/>
              </a:rPr>
              <a:t>趣味数学：</a:t>
            </a:r>
            <a:endParaRPr lang="zh-CN" altLang="en-US" sz="3600">
              <a:solidFill>
                <a:srgbClr val="FF0066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19460" name="Line 5"/>
          <p:cNvCxnSpPr/>
          <p:nvPr/>
        </p:nvCxnSpPr>
        <p:spPr>
          <a:xfrm>
            <a:off x="1979613" y="2924175"/>
            <a:ext cx="4464050" cy="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61" name="Line 6"/>
          <p:cNvCxnSpPr/>
          <p:nvPr/>
        </p:nvCxnSpPr>
        <p:spPr>
          <a:xfrm>
            <a:off x="1979613" y="3789363"/>
            <a:ext cx="4464050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62" name="Line 7"/>
          <p:cNvCxnSpPr/>
          <p:nvPr/>
        </p:nvCxnSpPr>
        <p:spPr>
          <a:xfrm>
            <a:off x="1979613" y="4652963"/>
            <a:ext cx="4464050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63" name="Line 8"/>
          <p:cNvCxnSpPr/>
          <p:nvPr/>
        </p:nvCxnSpPr>
        <p:spPr>
          <a:xfrm flipH="1">
            <a:off x="2916238" y="2276475"/>
            <a:ext cx="73025" cy="3097213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64" name="Line 9"/>
          <p:cNvCxnSpPr/>
          <p:nvPr/>
        </p:nvCxnSpPr>
        <p:spPr>
          <a:xfrm flipH="1">
            <a:off x="3851275" y="2276475"/>
            <a:ext cx="73025" cy="3097213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65" name="Line 10"/>
          <p:cNvCxnSpPr/>
          <p:nvPr/>
        </p:nvCxnSpPr>
        <p:spPr>
          <a:xfrm flipH="1">
            <a:off x="4859338" y="2276475"/>
            <a:ext cx="73025" cy="3097213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466" name="AutoShape 11"/>
          <p:cNvSpPr/>
          <p:nvPr/>
        </p:nvSpPr>
        <p:spPr>
          <a:xfrm>
            <a:off x="3708400" y="2708275"/>
            <a:ext cx="431800" cy="3603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67" name="AutoShape 12"/>
          <p:cNvSpPr/>
          <p:nvPr/>
        </p:nvSpPr>
        <p:spPr>
          <a:xfrm>
            <a:off x="2771775" y="2708275"/>
            <a:ext cx="431800" cy="3603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68" name="AutoShape 13"/>
          <p:cNvSpPr/>
          <p:nvPr/>
        </p:nvSpPr>
        <p:spPr>
          <a:xfrm>
            <a:off x="4716463" y="2708275"/>
            <a:ext cx="431800" cy="3603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69" name="Oval 14"/>
          <p:cNvSpPr/>
          <p:nvPr/>
        </p:nvSpPr>
        <p:spPr>
          <a:xfrm>
            <a:off x="2700338" y="3573463"/>
            <a:ext cx="431800" cy="431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0" name="Oval 15"/>
          <p:cNvSpPr/>
          <p:nvPr/>
        </p:nvSpPr>
        <p:spPr>
          <a:xfrm>
            <a:off x="3635375" y="3573463"/>
            <a:ext cx="431800" cy="431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1" name="Oval 16"/>
          <p:cNvSpPr/>
          <p:nvPr/>
        </p:nvSpPr>
        <p:spPr>
          <a:xfrm>
            <a:off x="4643438" y="3573463"/>
            <a:ext cx="431800" cy="431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2" name="Oval 17"/>
          <p:cNvSpPr/>
          <p:nvPr/>
        </p:nvSpPr>
        <p:spPr>
          <a:xfrm>
            <a:off x="4643438" y="4437063"/>
            <a:ext cx="431800" cy="431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3" name="Oval 18"/>
          <p:cNvSpPr/>
          <p:nvPr/>
        </p:nvSpPr>
        <p:spPr>
          <a:xfrm>
            <a:off x="3563938" y="4437063"/>
            <a:ext cx="431800" cy="431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4" name="Oval 19"/>
          <p:cNvSpPr/>
          <p:nvPr/>
        </p:nvSpPr>
        <p:spPr>
          <a:xfrm>
            <a:off x="2700338" y="4437063"/>
            <a:ext cx="431800" cy="431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9475" name="Text Box 20"/>
          <p:cNvSpPr/>
          <p:nvPr/>
        </p:nvSpPr>
        <p:spPr>
          <a:xfrm>
            <a:off x="3059113" y="1125538"/>
            <a:ext cx="1081087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66"/>
                </a:solidFill>
                <a:ea typeface="微软雅黑" panose="020B0503020204020204" pitchFamily="34" charset="-122"/>
              </a:rPr>
              <a:t>36</a:t>
            </a:r>
            <a:endParaRPr lang="en-US" altLang="zh-CN" sz="4800" b="1">
              <a:solidFill>
                <a:srgbClr val="FF0066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 fill="hold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0" fill="hold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0" fill="hold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3000" fill="hold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3000" fill="hold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3000" fill="hold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0" fill="hold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3000" fill="hold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3000" fill="hold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2" grpId="0" animBg="1"/>
      <p:bldP spid="19473" grpId="0" animBg="1"/>
      <p:bldP spid="19474" grpId="0" animBg="1"/>
      <p:bldP spid="19475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F1423"/>
    </a:dk2>
    <a:lt2>
      <a:srgbClr val="FFFFFF"/>
    </a:lt2>
    <a:accent1>
      <a:srgbClr val="6096E6"/>
    </a:accent1>
    <a:accent2>
      <a:srgbClr val="58B6E5"/>
    </a:accent2>
    <a:accent3>
      <a:srgbClr val="FFFFFF"/>
    </a:accent3>
    <a:accent4>
      <a:srgbClr val="000000"/>
    </a:accent4>
    <a:accent5>
      <a:srgbClr val="B6C9F0"/>
    </a:accent5>
    <a:accent6>
      <a:srgbClr val="4FA5CF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</Words>
  <Application>WPS 演示</Application>
  <PresentationFormat/>
  <Paragraphs>141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楷体</vt:lpstr>
      <vt:lpstr>华文行楷</vt:lpstr>
      <vt:lpstr>楷体_GB2312</vt:lpstr>
      <vt:lpstr>新宋体</vt:lpstr>
      <vt:lpstr>黑体</vt:lpstr>
      <vt:lpstr>Times New Roman</vt:lpstr>
      <vt:lpstr>Calibri Light</vt:lpstr>
      <vt:lpstr>Calibri</vt:lpstr>
      <vt:lpstr>Arial</vt:lpstr>
      <vt:lpstr>Wingdings</vt:lpstr>
      <vt:lpstr>Arial Unicode MS</vt:lpstr>
      <vt:lpstr>ppt</vt:lpstr>
      <vt:lpstr>            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2021-04-12T14:28:24Z</cp:lastPrinted>
  <dcterms:created xsi:type="dcterms:W3CDTF">2021-04-12T14:28:24Z</dcterms:created>
  <dcterms:modified xsi:type="dcterms:W3CDTF">2021-11-09T11:36:27Z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C342B3EE80A3444F964670E71E15EC19</vt:lpwstr>
  </property>
  <property fmtid="{D5CDD505-2E9C-101B-9397-08002B2CF9AE}" pid="7" name="KSOProductBuildVer">
    <vt:lpwstr>2052-11.1.0.11045</vt:lpwstr>
  </property>
</Properties>
</file>